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1034" r:id="rId2"/>
    <p:sldId id="1035" r:id="rId3"/>
    <p:sldId id="1028" r:id="rId4"/>
    <p:sldId id="1029" r:id="rId5"/>
    <p:sldId id="1030" r:id="rId6"/>
    <p:sldId id="1031" r:id="rId7"/>
    <p:sldId id="1032" r:id="rId8"/>
    <p:sldId id="1033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5"/>
            <p14:sldId id="1028"/>
            <p14:sldId id="1029"/>
            <p14:sldId id="1030"/>
            <p14:sldId id="1031"/>
            <p14:sldId id="1032"/>
            <p14:sldId id="10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git-scm.com/about/free-and-open-source" TargetMode="Externa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41E5CD3-1CF1-EF4B-8346-E72E0A93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7" y="68263"/>
            <a:ext cx="8714750" cy="6078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108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42DD445-5126-4339-BA1A-042A1A0E6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/>
          <a:lstStyle/>
          <a:p>
            <a:r>
              <a:rPr lang="en-GB" sz="2400" dirty="0"/>
              <a:t>Git is a </a:t>
            </a:r>
            <a:r>
              <a:rPr lang="en-GB" sz="2400" dirty="0">
                <a:hlinkClick r:id="rId2"/>
              </a:rPr>
              <a:t>free and open source</a:t>
            </a:r>
            <a:r>
              <a:rPr lang="en-GB" sz="2400" dirty="0"/>
              <a:t> distributed version control system designed to handle everything from small to very large projects with speed and efficiency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D3AD98-EFBE-FA4A-AA04-DF29ECE0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6785688" y="10"/>
            <a:ext cx="5403138" cy="6764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6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1601F-F332-4E1A-BD5F-43747A94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24B0B11-68AD-C244-9F52-996F95D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4" y="1600201"/>
            <a:ext cx="9144001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036-F322-A84E-BB24-B3C69C3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Basic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FE03B-82E0-E743-BB3A-91D0350FC0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dirty="0"/>
              <a:t>1. Repository</a:t>
            </a:r>
            <a:br>
              <a:rPr lang="en-DK" dirty="0"/>
            </a:br>
            <a:r>
              <a:rPr lang="en-DK" dirty="0"/>
              <a:t>The place where you code is storred. Can be local and/or remote</a:t>
            </a:r>
            <a:br>
              <a:rPr lang="en-DK" dirty="0"/>
            </a:br>
            <a:br>
              <a:rPr lang="en-DK" dirty="0"/>
            </a:br>
            <a:r>
              <a:rPr lang="en-DK" dirty="0"/>
              <a:t>2. Branch</a:t>
            </a:r>
            <a:br>
              <a:rPr lang="en-DK" dirty="0"/>
            </a:br>
            <a:r>
              <a:rPr lang="en-DK" dirty="0"/>
              <a:t>Is a movable pointer to one of the commits.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3. Commit</a:t>
            </a:r>
            <a:br>
              <a:rPr lang="en-DK" dirty="0"/>
            </a:br>
            <a:r>
              <a:rPr lang="en-DK" dirty="0"/>
              <a:t>Snapshot of the project with the newly added changes</a:t>
            </a:r>
            <a:br>
              <a:rPr lang="en-DK" dirty="0"/>
            </a:br>
            <a:br>
              <a:rPr lang="en-DK" dirty="0"/>
            </a:br>
            <a:r>
              <a:rPr lang="en-DK" dirty="0"/>
              <a:t>4. Clone</a:t>
            </a:r>
            <a:br>
              <a:rPr lang="en-DK" dirty="0"/>
            </a:br>
            <a:r>
              <a:rPr lang="en-DK" dirty="0"/>
              <a:t>Local copy of the repository. </a:t>
            </a:r>
            <a:br>
              <a:rPr lang="en-DK" dirty="0"/>
            </a:br>
            <a:br>
              <a:rPr lang="en-DK" dirty="0"/>
            </a:br>
            <a:r>
              <a:rPr lang="en-DK" dirty="0"/>
              <a:t>5. Fork</a:t>
            </a:r>
            <a:br>
              <a:rPr lang="en-DK" dirty="0"/>
            </a:br>
            <a:r>
              <a:rPr lang="en-DK" dirty="0"/>
              <a:t>Copy of the main repository, under your own name.</a:t>
            </a:r>
          </a:p>
        </p:txBody>
      </p:sp>
      <p:pic>
        <p:nvPicPr>
          <p:cNvPr id="7" name="Picture 6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4A2EBECE-BECA-F545-A399-0D2A0C2D9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499" y="0"/>
            <a:ext cx="385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EBAC-6B11-1A4B-9D36-A283DFD0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solutions with added tools</a:t>
            </a:r>
            <a:r>
              <a:rPr lang="en-DK"/>
              <a:t>/services/functions </a:t>
            </a:r>
            <a:r>
              <a:rPr lang="en-DK" dirty="0"/>
              <a:t>etc. </a:t>
            </a:r>
          </a:p>
        </p:txBody>
      </p:sp>
      <p:pic>
        <p:nvPicPr>
          <p:cNvPr id="1028" name="Picture 4" descr="Github Logo Png - Github, Transparent Png - kindpng">
            <a:extLst>
              <a:ext uri="{FF2B5EF4-FFF2-40B4-BE49-F238E27FC236}">
                <a16:creationId xmlns:a16="http://schemas.microsoft.com/office/drawing/2014/main" id="{B2DB79D8-AD47-864D-84F6-B938DC34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4943" y="1549453"/>
            <a:ext cx="3488184" cy="12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GitLab Logo in SVG Vector or PNG File Format - Logo.wine">
            <a:extLst>
              <a:ext uri="{FF2B5EF4-FFF2-40B4-BE49-F238E27FC236}">
                <a16:creationId xmlns:a16="http://schemas.microsoft.com/office/drawing/2014/main" id="{E28E2934-64EA-204C-8B4D-064A0D6C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0844" y="1435823"/>
            <a:ext cx="2941223" cy="19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Components of Azure DevOps - ParkMyCloud">
            <a:extLst>
              <a:ext uri="{FF2B5EF4-FFF2-40B4-BE49-F238E27FC236}">
                <a16:creationId xmlns:a16="http://schemas.microsoft.com/office/drawing/2014/main" id="{DEC90213-F2AB-4A45-B154-7A5B2D9B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5182" y="3815408"/>
            <a:ext cx="2715878" cy="16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tbucket Logo Vector (SVG, PDF, Ai, EPS, CDR) Free Download - Logowik.com">
            <a:extLst>
              <a:ext uri="{FF2B5EF4-FFF2-40B4-BE49-F238E27FC236}">
                <a16:creationId xmlns:a16="http://schemas.microsoft.com/office/drawing/2014/main" id="{6DFC5BE2-850A-B643-8E50-197B444C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2896" y="4038710"/>
            <a:ext cx="4399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60CF-8B95-FC4C-904A-65F97D47E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DK" dirty="0"/>
              <a:t>Git is easy, </a:t>
            </a:r>
          </a:p>
          <a:p>
            <a:pPr>
              <a:spcAft>
                <a:spcPts val="600"/>
              </a:spcAft>
            </a:pPr>
            <a:r>
              <a:rPr lang="en-DK" dirty="0"/>
              <a:t>but can be really hard</a:t>
            </a:r>
          </a:p>
        </p:txBody>
      </p:sp>
      <p:pic>
        <p:nvPicPr>
          <p:cNvPr id="1026" name="Picture 2" descr="r/ProgrammerHumor - 'Git? Oh, it's really pretty simple, just think of branches as...'">
            <a:extLst>
              <a:ext uri="{FF2B5EF4-FFF2-40B4-BE49-F238E27FC236}">
                <a16:creationId xmlns:a16="http://schemas.microsoft.com/office/drawing/2014/main" id="{90EF6491-E89C-794A-B470-3C88CE15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153402" y="0"/>
            <a:ext cx="4667709" cy="676479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77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10866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49</TotalTime>
  <Words>168</Words>
  <Application>Microsoft Macintosh PowerPoint</Application>
  <PresentationFormat>Custom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PowerPoint Presentation</vt:lpstr>
      <vt:lpstr>Git flow</vt:lpstr>
      <vt:lpstr>Basic Concepts</vt:lpstr>
      <vt:lpstr>Git solutions with added tools/services/functions etc.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13</cp:revision>
  <dcterms:created xsi:type="dcterms:W3CDTF">2022-02-24T08:32:59Z</dcterms:created>
  <dcterms:modified xsi:type="dcterms:W3CDTF">2022-04-04T18:47:49Z</dcterms:modified>
</cp:coreProperties>
</file>